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61" r:id="rId6"/>
    <p:sldId id="262" r:id="rId7"/>
    <p:sldId id="263" r:id="rId8"/>
    <p:sldId id="264" r:id="rId9"/>
    <p:sldId id="258" r:id="rId10"/>
    <p:sldId id="270" r:id="rId11"/>
    <p:sldId id="271" r:id="rId12"/>
    <p:sldId id="265" r:id="rId13"/>
    <p:sldId id="266" r:id="rId14"/>
    <p:sldId id="272" r:id="rId15"/>
    <p:sldId id="274" r:id="rId16"/>
    <p:sldId id="273" r:id="rId17"/>
    <p:sldId id="275" r:id="rId18"/>
    <p:sldId id="277" r:id="rId19"/>
    <p:sldId id="276" r:id="rId20"/>
    <p:sldId id="278" r:id="rId21"/>
    <p:sldId id="267" r:id="rId22"/>
    <p:sldId id="268" r:id="rId23"/>
    <p:sldId id="269" r:id="rId24"/>
    <p:sldId id="281" r:id="rId25"/>
    <p:sldId id="27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8DA1D-A7CB-7890-E5CB-E887D7249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D7A448-4EE6-BA12-0C19-1F02306E2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F027D-80B3-EA7C-351C-AFBD3618D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02A41-CB48-2E52-BDD9-9A2E5CD2B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8DA2E-49BE-6052-5271-57712CDD5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6076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F18ED-2D57-6C32-6663-379A722EF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F144D-E921-F21E-36BE-399653161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EA465-5F35-39C7-38D7-0A7F0DF96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DE0B8-705D-25FA-38F8-7D151AF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7D6DB-9A91-AB60-F891-8CD83011A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4255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C93FF9-A11C-682A-8E5A-35744B3829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B2ABDA-95F7-18BC-C572-C5025E025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FCB4E-C152-9E46-FF86-BB52BC804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33A3E-DF54-D47D-50A6-33B17A06E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5235E-AFB8-6036-F765-1BAD7D26F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124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D3D95-47D5-940E-2C7B-2DF465A5A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C9B67-FB2E-A22B-9FC4-60F6566BA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516A8-7E21-3EE3-CFF5-1F0F9078B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F6196-6401-4FE8-E97A-41DAE4910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74F7E-3590-5CE5-E852-017645B9D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116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5181B-4BE0-E023-27E5-001D7DB48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81763-6098-54A7-56E7-0DCC94B3C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8B5DB-A5F2-F6FA-6C32-A010D4E6E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327C7-AF88-2C0F-DF4D-41D0DCE4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D6EF9-EC2A-62E7-3127-03DEC1F65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2638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E1175-DFE0-3663-CEA2-1723671AC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8FAFB-88B2-0C15-DBC6-D23E463631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6C92F2-4F33-B61A-F817-C986F0AF4B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5F1CA-8FF2-41E8-7899-DB1C61A59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BBE51-73F0-966C-A458-6687A64B7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53036-B7DB-115A-3817-9B3CE83BF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628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A26F0-4BC4-A96D-5B85-6759188F1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34DA80-3A3E-673D-D84E-0257055D9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615B9B-6B41-1E12-F474-403C9BCDC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DB1ED5-1383-D9B7-2AC3-6AA234245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A0CF85-6622-F211-47C2-25465C770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66DCF-5599-EAD1-7179-3393F6FCE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FEE10-64E9-9F18-2C39-339CD0430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692F3-D742-CFDF-393D-C7D62797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2724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DF2C9-04F6-878D-A89B-4A93E43FB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F7363E-DBB0-71CF-242E-AE7315B0C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B45F92-5E4C-3695-8686-E6A9DE645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E0B804-64E9-0073-E279-A0A21CCF9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3464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EE771F-ED9A-B079-5ACB-E6C43C1B6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A1BFCA-D827-B8C3-64AF-367199259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FB69-727E-C562-0FFF-D7FFB33BC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3419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DCC1-AED3-DBF5-A947-866379545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B744E-3F4D-57A3-CA9A-23C88614C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78CF60-926E-F9B8-B38F-3EF4473DB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F28ADC-78CF-642F-04BB-3C424DE0A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BDE1D-0EBB-C867-5E00-9FC3CC8D1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5A2BC-AEAE-8032-CD53-902090489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5248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D34C1-39B1-515B-2F98-DC65E65AA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B9F85E-9B1C-7348-1FFA-A1638221BE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A7629-7508-B212-693F-7C0DF8C66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F70851-504D-9A57-6997-E9E1AA358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C74F2-33BF-FB2E-2417-95C5652CC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851A0F-67BF-B168-99F7-6BB4EBD2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629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D08288-0ED4-6E76-B048-575E732C2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6B6908-8C3B-A2A0-0572-7972C655D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C067D-BA8E-5166-2199-DE3FD02FD5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271EC-0FF9-4698-A0C6-E846F8CFA763}" type="datetimeFigureOut">
              <a:rPr lang="en-IN" smtClean="0"/>
              <a:t>21-07-2022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A0CADB-ABCB-E4C1-DD29-82A689515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A8862-7990-1BC9-6CBB-300DBC6E0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6E95C-8082-4724-9181-308DEFB5A7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6795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2E5FA-C44E-2FF0-3E74-DE44CE7BB9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415FEC-FB7D-AE33-45D9-1E40094EEA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8DD248-058F-4634-B1A6-0455C38402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91" b="7830"/>
          <a:stretch/>
        </p:blipFill>
        <p:spPr>
          <a:xfrm>
            <a:off x="0" y="318052"/>
            <a:ext cx="12192000" cy="60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8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965A5-BC5E-655D-793F-A7D536B7D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29726-2577-FA76-6CBC-A7DD78F02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A4F4D0-A55F-D6EB-303B-614F14AD72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572"/>
          <a:stretch/>
        </p:blipFill>
        <p:spPr>
          <a:xfrm>
            <a:off x="0" y="159026"/>
            <a:ext cx="12192000" cy="648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13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54292-6970-6D08-98AF-2FABCDAB8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E8F2C1-C55A-BBD1-C825-56948DCC4A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6519"/>
          <a:stretch/>
        </p:blipFill>
        <p:spPr>
          <a:xfrm>
            <a:off x="556591" y="478290"/>
            <a:ext cx="11097299" cy="620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21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6BD89-820E-F54C-81C1-2A588B5F3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EFA0E-31F0-4C04-94CC-3D71F3E54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C21F20-A6FB-47AF-AD34-D3AEAB0216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12938"/>
          <a:stretch/>
        </p:blipFill>
        <p:spPr>
          <a:xfrm>
            <a:off x="0" y="1673"/>
            <a:ext cx="12192000" cy="662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568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D4AB1-25CF-CFDF-7170-2377C923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E7D72-0A3A-3347-552D-E7E6993BC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A1BF7-DDC4-E88D-8748-E6DFE1D68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85"/>
          <a:stretch/>
        </p:blipFill>
        <p:spPr>
          <a:xfrm>
            <a:off x="0" y="1674"/>
            <a:ext cx="12192000" cy="667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85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FC57C-ADBB-CCAF-CB66-582816F73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6BB05-0F9A-08BB-039F-2EBF47E63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F70B0B-21CA-36FF-0325-C17E7126A8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572"/>
          <a:stretch/>
        </p:blipFill>
        <p:spPr>
          <a:xfrm>
            <a:off x="0" y="1673"/>
            <a:ext cx="12192000" cy="649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074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463E2-A4AD-22C6-15CC-4CF0474D0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22C9D-A2D7-1E4A-3112-F6F1236C4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0218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43BC9E-2682-4E44-0B84-15341BEC46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219"/>
          <a:stretch/>
        </p:blipFill>
        <p:spPr>
          <a:xfrm>
            <a:off x="0" y="0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590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FDB0-4FEB-FA21-E684-4DD34CAF1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3A285-4EBD-87C9-D87C-8A31601E8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02FBDA-7CB8-FD45-C18D-BC957A1296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605"/>
          <a:stretch/>
        </p:blipFill>
        <p:spPr>
          <a:xfrm>
            <a:off x="0" y="1673"/>
            <a:ext cx="12192000" cy="661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236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74D9-81AF-1BDE-B013-68B6E936F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F19E4-658A-108D-95CF-1FB156087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BB5BB-C892-B2A5-4C70-50E192956C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539"/>
          <a:stretch/>
        </p:blipFill>
        <p:spPr>
          <a:xfrm>
            <a:off x="0" y="1673"/>
            <a:ext cx="12192000" cy="667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80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0C8B4-40AC-CDBC-0E23-A2936117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2ED7C-4B05-A251-034C-38EDE85A7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0AE0A5-15F3-2310-1C8D-5253819784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766"/>
          <a:stretch/>
        </p:blipFill>
        <p:spPr>
          <a:xfrm>
            <a:off x="0" y="1673"/>
            <a:ext cx="12192000" cy="649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517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FD235-9F7C-FD22-8C3E-19E0452E7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60D0D-3648-039D-B91E-1A35460CA9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DFB129-DC85-B875-4357-6B1F52953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2"/>
          <a:stretch/>
        </p:blipFill>
        <p:spPr>
          <a:xfrm>
            <a:off x="0" y="1673"/>
            <a:ext cx="12192000" cy="649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4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44BC6-DC6E-8AA8-DDDF-6FF1FEEE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68F6C-7B26-9EF7-2295-B9257BEBF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A17BEF-4152-2205-9550-D8A610338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73" y="128664"/>
            <a:ext cx="11423375" cy="642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6188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6514-C6FC-F2F9-B582-F1B5A460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6E98D5-74C0-9933-AF6A-51A1A9E66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4956"/>
          <a:stretch/>
        </p:blipFill>
        <p:spPr>
          <a:xfrm>
            <a:off x="-67557" y="132522"/>
            <a:ext cx="11640846" cy="6546574"/>
          </a:xfrm>
        </p:spPr>
      </p:pic>
    </p:spTree>
    <p:extLst>
      <p:ext uri="{BB962C8B-B14F-4D97-AF65-F5344CB8AC3E}">
        <p14:creationId xmlns:p14="http://schemas.microsoft.com/office/powerpoint/2010/main" val="4182527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C40A6-95B9-8CBE-FEA4-8AD264D92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9911C-CD3B-4B19-7F07-4DC0C04B9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EA3B0C-871D-6E06-99CF-6A5B2829B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4" b="11901"/>
          <a:stretch/>
        </p:blipFill>
        <p:spPr>
          <a:xfrm>
            <a:off x="0" y="136382"/>
            <a:ext cx="12192000" cy="64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597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1F1D4-351E-8654-2F62-435260E96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60B3A-A516-2E77-772B-662AE2DD9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AAC74A-F8FC-9093-181D-A477ED30CF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766"/>
          <a:stretch/>
        </p:blipFill>
        <p:spPr>
          <a:xfrm>
            <a:off x="0" y="1674"/>
            <a:ext cx="12192000" cy="673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698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F426B-800D-3C2A-2CC3-AA396B0DB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C624E-A809-651F-C690-E8DCDAD6F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F899C0-AA7F-1872-9967-6F5D502B57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3" b="31218"/>
          <a:stretch/>
        </p:blipFill>
        <p:spPr>
          <a:xfrm>
            <a:off x="0" y="265043"/>
            <a:ext cx="12192000" cy="622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55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9A90C-64F7-DCA0-0AAC-1837CA696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 to refer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A0867-7297-7906-83F3-64B51A3F0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https://www.youtube.com/watch?v=eX0eZYZaA6g</a:t>
            </a:r>
          </a:p>
        </p:txBody>
      </p:sp>
    </p:spTree>
    <p:extLst>
      <p:ext uri="{BB962C8B-B14F-4D97-AF65-F5344CB8AC3E}">
        <p14:creationId xmlns:p14="http://schemas.microsoft.com/office/powerpoint/2010/main" val="3344581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D5D44-5642-D572-74C9-D5E4A87AB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01F19-45DA-5DD7-4CB7-00856AAE0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594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6F73-120B-22FB-2BFC-A096288B1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AA647-7BEF-ABF6-3115-B67285180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8ED8A6-797C-624B-9088-61E5222CB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2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9DF76-6D2C-DD96-E22C-82FE4B477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AD815-BEC9-ADE0-0FB4-15BF1B8BD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B3A62-A593-895F-87A0-AAB408D69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026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4E7B7-8CE9-F0E7-6B9D-6CA8AC79A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F4A2E-B388-A224-3170-B622338B9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AB7223-4252-C5C2-7294-4A6E82251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615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07B5B-C7BF-DE15-A175-4FB659382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052EF-01E7-01F7-9F77-5E323C9D8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724E7B-8131-2CF1-6952-BC927E995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286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A81A-2D96-142B-8981-5DD23136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89488-2936-5220-74E9-F112C9080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4443C0-520F-A3E7-CAD5-E12AFD0B4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35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DF689-DEED-71A1-1741-FAB97AC8F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4AD1B-36E1-F86C-97E6-D19D4CF0C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A9A00A-4DBE-724F-5784-C97BBB8B6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755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24993-9358-51BC-4C83-6BA55C8AB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08DE6-F004-07BE-E8C8-AE0479253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EC6996-C5B3-25CD-928C-612BB2D18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089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16</Words>
  <Application>Microsoft Office PowerPoint</Application>
  <PresentationFormat>Widescreen</PresentationFormat>
  <Paragraphs>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Links to refer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Red Hat</dc:creator>
  <cp:lastModifiedBy>Red Hat</cp:lastModifiedBy>
  <cp:revision>4</cp:revision>
  <dcterms:created xsi:type="dcterms:W3CDTF">2022-07-20T18:33:45Z</dcterms:created>
  <dcterms:modified xsi:type="dcterms:W3CDTF">2022-07-21T18:30:27Z</dcterms:modified>
</cp:coreProperties>
</file>

<file path=docProps/thumbnail.jpeg>
</file>